
<file path=[Content_Types].xml><?xml version="1.0" encoding="utf-8"?>
<Types xmlns="http://schemas.openxmlformats.org/package/2006/content-types">
  <Default Extension="jpeg" ContentType="image/jpe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63" r:id="rId9"/>
    <p:sldId id="264" r:id="rId10"/>
    <p:sldId id="265" r:id="rId11"/>
    <p:sldId id="266" r:id="rId12"/>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9038"/>
    <p:restoredTop sz="94673"/>
  </p:normalViewPr>
  <p:slideViewPr>
    <p:cSldViewPr snapToGrid="0" snapToObjects="1">
      <p:cViewPr varScale="1">
        <p:scale>
          <a:sx n="85" d="100"/>
          <a:sy n="85" d="100"/>
        </p:scale>
        <p:origin x="192" y="656"/>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media/image1.tiff>
</file>

<file path=ppt/media/image2.tiff>
</file>

<file path=ppt/media/image3.tiff>
</file>

<file path=ppt/media/image4.tiff>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6807DCB-A45D-1B4E-98C2-2AE6E5CA6598}"/>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688B441C-6E17-1B46-B55D-8A2BAE35FED4}"/>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119CC4AE-29B2-A64C-9736-6643612F3970}"/>
              </a:ext>
            </a:extLst>
          </p:cNvPr>
          <p:cNvSpPr>
            <a:spLocks noGrp="1"/>
          </p:cNvSpPr>
          <p:nvPr>
            <p:ph type="dt" sz="half" idx="10"/>
          </p:nvPr>
        </p:nvSpPr>
        <p:spPr/>
        <p:txBody>
          <a:bodyPr/>
          <a:lstStyle/>
          <a:p>
            <a:fld id="{A173F199-B1EA-AF44-AF68-1B10128D0255}" type="datetimeFigureOut">
              <a:rPr lang="en-US" smtClean="0"/>
              <a:t>1/10/19</a:t>
            </a:fld>
            <a:endParaRPr lang="en-US"/>
          </a:p>
        </p:txBody>
      </p:sp>
      <p:sp>
        <p:nvSpPr>
          <p:cNvPr id="5" name="Footer Placeholder 4">
            <a:extLst>
              <a:ext uri="{FF2B5EF4-FFF2-40B4-BE49-F238E27FC236}">
                <a16:creationId xmlns:a16="http://schemas.microsoft.com/office/drawing/2014/main" id="{47CBE22F-D41F-C044-88B1-80DD2DEE15F0}"/>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3F7C01F0-CF26-6148-9AE0-AC597F9D4FC2}"/>
              </a:ext>
            </a:extLst>
          </p:cNvPr>
          <p:cNvSpPr>
            <a:spLocks noGrp="1"/>
          </p:cNvSpPr>
          <p:nvPr>
            <p:ph type="sldNum" sz="quarter" idx="12"/>
          </p:nvPr>
        </p:nvSpPr>
        <p:spPr/>
        <p:txBody>
          <a:bodyPr/>
          <a:lstStyle/>
          <a:p>
            <a:fld id="{A433FA18-440F-704B-82B3-129E1BA700EC}" type="slidenum">
              <a:rPr lang="en-US" smtClean="0"/>
              <a:t>‹#›</a:t>
            </a:fld>
            <a:endParaRPr lang="en-US"/>
          </a:p>
        </p:txBody>
      </p:sp>
    </p:spTree>
    <p:extLst>
      <p:ext uri="{BB962C8B-B14F-4D97-AF65-F5344CB8AC3E}">
        <p14:creationId xmlns:p14="http://schemas.microsoft.com/office/powerpoint/2010/main" val="4706298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9F001DE-FB54-5846-8CA4-E63AF4CAC44A}"/>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484276E8-05ED-DF48-AD05-33A2A937E38D}"/>
              </a:ext>
            </a:extLst>
          </p:cNvPr>
          <p:cNvSpPr>
            <a:spLocks noGrp="1"/>
          </p:cNvSpPr>
          <p:nvPr>
            <p:ph type="body" orient="vert" idx="1"/>
          </p:nvPr>
        </p:nvSpPr>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D4A738DA-84EE-8E42-B70D-F7C74EE77F7F}"/>
              </a:ext>
            </a:extLst>
          </p:cNvPr>
          <p:cNvSpPr>
            <a:spLocks noGrp="1"/>
          </p:cNvSpPr>
          <p:nvPr>
            <p:ph type="dt" sz="half" idx="10"/>
          </p:nvPr>
        </p:nvSpPr>
        <p:spPr/>
        <p:txBody>
          <a:bodyPr/>
          <a:lstStyle/>
          <a:p>
            <a:fld id="{A173F199-B1EA-AF44-AF68-1B10128D0255}" type="datetimeFigureOut">
              <a:rPr lang="en-US" smtClean="0"/>
              <a:t>1/10/19</a:t>
            </a:fld>
            <a:endParaRPr lang="en-US"/>
          </a:p>
        </p:txBody>
      </p:sp>
      <p:sp>
        <p:nvSpPr>
          <p:cNvPr id="5" name="Footer Placeholder 4">
            <a:extLst>
              <a:ext uri="{FF2B5EF4-FFF2-40B4-BE49-F238E27FC236}">
                <a16:creationId xmlns:a16="http://schemas.microsoft.com/office/drawing/2014/main" id="{AFFC71E4-C011-B74D-8DE0-96F313B213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46FF1CA-3134-FE46-B9EA-7392718A8476}"/>
              </a:ext>
            </a:extLst>
          </p:cNvPr>
          <p:cNvSpPr>
            <a:spLocks noGrp="1"/>
          </p:cNvSpPr>
          <p:nvPr>
            <p:ph type="sldNum" sz="quarter" idx="12"/>
          </p:nvPr>
        </p:nvSpPr>
        <p:spPr/>
        <p:txBody>
          <a:bodyPr/>
          <a:lstStyle/>
          <a:p>
            <a:fld id="{A433FA18-440F-704B-82B3-129E1BA700EC}" type="slidenum">
              <a:rPr lang="en-US" smtClean="0"/>
              <a:t>‹#›</a:t>
            </a:fld>
            <a:endParaRPr lang="en-US"/>
          </a:p>
        </p:txBody>
      </p:sp>
    </p:spTree>
    <p:extLst>
      <p:ext uri="{BB962C8B-B14F-4D97-AF65-F5344CB8AC3E}">
        <p14:creationId xmlns:p14="http://schemas.microsoft.com/office/powerpoint/2010/main" val="17959605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BAE95FB-E644-8B46-919F-3ABFFFD309C9}"/>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224E7F5-EEA2-484C-A426-A53AF4518593}"/>
              </a:ext>
            </a:extLst>
          </p:cNvPr>
          <p:cNvSpPr>
            <a:spLocks noGrp="1"/>
          </p:cNvSpPr>
          <p:nvPr>
            <p:ph type="body" orient="vert" idx="1"/>
          </p:nvPr>
        </p:nvSpPr>
        <p:spPr>
          <a:xfrm>
            <a:off x="838200" y="365125"/>
            <a:ext cx="7734300" cy="5811838"/>
          </a:xfrm>
        </p:spPr>
        <p:txBody>
          <a:bodyPr vert="eaVe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4281661-7BEB-E54F-A5E1-624A6ADF03A9}"/>
              </a:ext>
            </a:extLst>
          </p:cNvPr>
          <p:cNvSpPr>
            <a:spLocks noGrp="1"/>
          </p:cNvSpPr>
          <p:nvPr>
            <p:ph type="dt" sz="half" idx="10"/>
          </p:nvPr>
        </p:nvSpPr>
        <p:spPr/>
        <p:txBody>
          <a:bodyPr/>
          <a:lstStyle/>
          <a:p>
            <a:fld id="{A173F199-B1EA-AF44-AF68-1B10128D0255}" type="datetimeFigureOut">
              <a:rPr lang="en-US" smtClean="0"/>
              <a:t>1/10/19</a:t>
            </a:fld>
            <a:endParaRPr lang="en-US"/>
          </a:p>
        </p:txBody>
      </p:sp>
      <p:sp>
        <p:nvSpPr>
          <p:cNvPr id="5" name="Footer Placeholder 4">
            <a:extLst>
              <a:ext uri="{FF2B5EF4-FFF2-40B4-BE49-F238E27FC236}">
                <a16:creationId xmlns:a16="http://schemas.microsoft.com/office/drawing/2014/main" id="{C32C608D-8B33-FC4F-8EB3-F100B1ECD69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59B71D-72C4-9540-888C-7137F32DA3F4}"/>
              </a:ext>
            </a:extLst>
          </p:cNvPr>
          <p:cNvSpPr>
            <a:spLocks noGrp="1"/>
          </p:cNvSpPr>
          <p:nvPr>
            <p:ph type="sldNum" sz="quarter" idx="12"/>
          </p:nvPr>
        </p:nvSpPr>
        <p:spPr/>
        <p:txBody>
          <a:bodyPr/>
          <a:lstStyle/>
          <a:p>
            <a:fld id="{A433FA18-440F-704B-82B3-129E1BA700EC}" type="slidenum">
              <a:rPr lang="en-US" smtClean="0"/>
              <a:t>‹#›</a:t>
            </a:fld>
            <a:endParaRPr lang="en-US"/>
          </a:p>
        </p:txBody>
      </p:sp>
    </p:spTree>
    <p:extLst>
      <p:ext uri="{BB962C8B-B14F-4D97-AF65-F5344CB8AC3E}">
        <p14:creationId xmlns:p14="http://schemas.microsoft.com/office/powerpoint/2010/main" val="421265385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BC950-E92C-DD4D-A79E-7A6550B3F711}"/>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F11BC550-F384-C04D-8149-19A971829B87}"/>
              </a:ext>
            </a:extLst>
          </p:cNvPr>
          <p:cNvSpPr>
            <a:spLocks noGrp="1"/>
          </p:cNvSpPr>
          <p:nvPr>
            <p:ph idx="1"/>
          </p:nvPr>
        </p:nvSpPr>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B5E5906-F73C-0B4A-B19B-14137E394EC0}"/>
              </a:ext>
            </a:extLst>
          </p:cNvPr>
          <p:cNvSpPr>
            <a:spLocks noGrp="1"/>
          </p:cNvSpPr>
          <p:nvPr>
            <p:ph type="dt" sz="half" idx="10"/>
          </p:nvPr>
        </p:nvSpPr>
        <p:spPr/>
        <p:txBody>
          <a:bodyPr/>
          <a:lstStyle/>
          <a:p>
            <a:fld id="{A173F199-B1EA-AF44-AF68-1B10128D0255}" type="datetimeFigureOut">
              <a:rPr lang="en-US" smtClean="0"/>
              <a:t>1/10/19</a:t>
            </a:fld>
            <a:endParaRPr lang="en-US"/>
          </a:p>
        </p:txBody>
      </p:sp>
      <p:sp>
        <p:nvSpPr>
          <p:cNvPr id="5" name="Footer Placeholder 4">
            <a:extLst>
              <a:ext uri="{FF2B5EF4-FFF2-40B4-BE49-F238E27FC236}">
                <a16:creationId xmlns:a16="http://schemas.microsoft.com/office/drawing/2014/main" id="{BD11E946-04FE-CE43-B7D2-546E379125E7}"/>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EEA6C75D-2B15-D94E-84EB-48F746B7FBE0}"/>
              </a:ext>
            </a:extLst>
          </p:cNvPr>
          <p:cNvSpPr>
            <a:spLocks noGrp="1"/>
          </p:cNvSpPr>
          <p:nvPr>
            <p:ph type="sldNum" sz="quarter" idx="12"/>
          </p:nvPr>
        </p:nvSpPr>
        <p:spPr/>
        <p:txBody>
          <a:bodyPr/>
          <a:lstStyle/>
          <a:p>
            <a:fld id="{A433FA18-440F-704B-82B3-129E1BA700EC}" type="slidenum">
              <a:rPr lang="en-US" smtClean="0"/>
              <a:t>‹#›</a:t>
            </a:fld>
            <a:endParaRPr lang="en-US"/>
          </a:p>
        </p:txBody>
      </p:sp>
    </p:spTree>
    <p:extLst>
      <p:ext uri="{BB962C8B-B14F-4D97-AF65-F5344CB8AC3E}">
        <p14:creationId xmlns:p14="http://schemas.microsoft.com/office/powerpoint/2010/main" val="56083171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C11E36-84EF-5A4D-B84B-B69E97D3BE9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1614A1FE-541A-5D45-A3CA-A59B2EFD6F63}"/>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Edit Master text styles</a:t>
            </a:r>
          </a:p>
        </p:txBody>
      </p:sp>
      <p:sp>
        <p:nvSpPr>
          <p:cNvPr id="4" name="Date Placeholder 3">
            <a:extLst>
              <a:ext uri="{FF2B5EF4-FFF2-40B4-BE49-F238E27FC236}">
                <a16:creationId xmlns:a16="http://schemas.microsoft.com/office/drawing/2014/main" id="{A6FED25A-E1A0-5F45-A1E6-F7AC93F3C57D}"/>
              </a:ext>
            </a:extLst>
          </p:cNvPr>
          <p:cNvSpPr>
            <a:spLocks noGrp="1"/>
          </p:cNvSpPr>
          <p:nvPr>
            <p:ph type="dt" sz="half" idx="10"/>
          </p:nvPr>
        </p:nvSpPr>
        <p:spPr/>
        <p:txBody>
          <a:bodyPr/>
          <a:lstStyle/>
          <a:p>
            <a:fld id="{A173F199-B1EA-AF44-AF68-1B10128D0255}" type="datetimeFigureOut">
              <a:rPr lang="en-US" smtClean="0"/>
              <a:t>1/10/19</a:t>
            </a:fld>
            <a:endParaRPr lang="en-US"/>
          </a:p>
        </p:txBody>
      </p:sp>
      <p:sp>
        <p:nvSpPr>
          <p:cNvPr id="5" name="Footer Placeholder 4">
            <a:extLst>
              <a:ext uri="{FF2B5EF4-FFF2-40B4-BE49-F238E27FC236}">
                <a16:creationId xmlns:a16="http://schemas.microsoft.com/office/drawing/2014/main" id="{A185870C-AE98-B844-80BA-3A97C14049D5}"/>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75A776B-7D9F-B842-848F-2B0537832908}"/>
              </a:ext>
            </a:extLst>
          </p:cNvPr>
          <p:cNvSpPr>
            <a:spLocks noGrp="1"/>
          </p:cNvSpPr>
          <p:nvPr>
            <p:ph type="sldNum" sz="quarter" idx="12"/>
          </p:nvPr>
        </p:nvSpPr>
        <p:spPr/>
        <p:txBody>
          <a:bodyPr/>
          <a:lstStyle/>
          <a:p>
            <a:fld id="{A433FA18-440F-704B-82B3-129E1BA700EC}" type="slidenum">
              <a:rPr lang="en-US" smtClean="0"/>
              <a:t>‹#›</a:t>
            </a:fld>
            <a:endParaRPr lang="en-US"/>
          </a:p>
        </p:txBody>
      </p:sp>
    </p:spTree>
    <p:extLst>
      <p:ext uri="{BB962C8B-B14F-4D97-AF65-F5344CB8AC3E}">
        <p14:creationId xmlns:p14="http://schemas.microsoft.com/office/powerpoint/2010/main" val="36372690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F0CD75-4E5C-494F-BC3A-3DE71CA53BFE}"/>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B1241BB-3131-FA48-8CD4-8161B87DBFFF}"/>
              </a:ext>
            </a:extLst>
          </p:cNvPr>
          <p:cNvSpPr>
            <a:spLocks noGrp="1"/>
          </p:cNvSpPr>
          <p:nvPr>
            <p:ph sz="half" idx="1"/>
          </p:nvPr>
        </p:nvSpPr>
        <p:spPr>
          <a:xfrm>
            <a:off x="838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1E2DB360-51D8-224B-A992-640825888195}"/>
              </a:ext>
            </a:extLst>
          </p:cNvPr>
          <p:cNvSpPr>
            <a:spLocks noGrp="1"/>
          </p:cNvSpPr>
          <p:nvPr>
            <p:ph sz="half" idx="2"/>
          </p:nvPr>
        </p:nvSpPr>
        <p:spPr>
          <a:xfrm>
            <a:off x="6172200" y="1825625"/>
            <a:ext cx="5181600" cy="435133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182902F8-650F-3241-B17A-0F6751127D19}"/>
              </a:ext>
            </a:extLst>
          </p:cNvPr>
          <p:cNvSpPr>
            <a:spLocks noGrp="1"/>
          </p:cNvSpPr>
          <p:nvPr>
            <p:ph type="dt" sz="half" idx="10"/>
          </p:nvPr>
        </p:nvSpPr>
        <p:spPr/>
        <p:txBody>
          <a:bodyPr/>
          <a:lstStyle/>
          <a:p>
            <a:fld id="{A173F199-B1EA-AF44-AF68-1B10128D0255}" type="datetimeFigureOut">
              <a:rPr lang="en-US" smtClean="0"/>
              <a:t>1/10/19</a:t>
            </a:fld>
            <a:endParaRPr lang="en-US"/>
          </a:p>
        </p:txBody>
      </p:sp>
      <p:sp>
        <p:nvSpPr>
          <p:cNvPr id="6" name="Footer Placeholder 5">
            <a:extLst>
              <a:ext uri="{FF2B5EF4-FFF2-40B4-BE49-F238E27FC236}">
                <a16:creationId xmlns:a16="http://schemas.microsoft.com/office/drawing/2014/main" id="{18E7295A-62E4-6647-8B67-82ACEAF856E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42BC6F10-D112-424F-909D-77BA577D4D85}"/>
              </a:ext>
            </a:extLst>
          </p:cNvPr>
          <p:cNvSpPr>
            <a:spLocks noGrp="1"/>
          </p:cNvSpPr>
          <p:nvPr>
            <p:ph type="sldNum" sz="quarter" idx="12"/>
          </p:nvPr>
        </p:nvSpPr>
        <p:spPr/>
        <p:txBody>
          <a:bodyPr/>
          <a:lstStyle/>
          <a:p>
            <a:fld id="{A433FA18-440F-704B-82B3-129E1BA700EC}" type="slidenum">
              <a:rPr lang="en-US" smtClean="0"/>
              <a:t>‹#›</a:t>
            </a:fld>
            <a:endParaRPr lang="en-US"/>
          </a:p>
        </p:txBody>
      </p:sp>
    </p:spTree>
    <p:extLst>
      <p:ext uri="{BB962C8B-B14F-4D97-AF65-F5344CB8AC3E}">
        <p14:creationId xmlns:p14="http://schemas.microsoft.com/office/powerpoint/2010/main" val="280557798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D208316-B226-304F-9DF1-26CE1239E67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3542BE87-1F33-A641-8085-D4A05191C6E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a:extLst>
              <a:ext uri="{FF2B5EF4-FFF2-40B4-BE49-F238E27FC236}">
                <a16:creationId xmlns:a16="http://schemas.microsoft.com/office/drawing/2014/main" id="{4908F444-CA5D-5543-9190-8E1E2957EB6B}"/>
              </a:ext>
            </a:extLst>
          </p:cNvPr>
          <p:cNvSpPr>
            <a:spLocks noGrp="1"/>
          </p:cNvSpPr>
          <p:nvPr>
            <p:ph sz="half" idx="2"/>
          </p:nvPr>
        </p:nvSpPr>
        <p:spPr>
          <a:xfrm>
            <a:off x="839788" y="2505075"/>
            <a:ext cx="5157787"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B49E9DD-03D5-E243-A13F-85AB6C1990C2}"/>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a:extLst>
              <a:ext uri="{FF2B5EF4-FFF2-40B4-BE49-F238E27FC236}">
                <a16:creationId xmlns:a16="http://schemas.microsoft.com/office/drawing/2014/main" id="{95794010-05BD-7A49-B649-6F0273C3E162}"/>
              </a:ext>
            </a:extLst>
          </p:cNvPr>
          <p:cNvSpPr>
            <a:spLocks noGrp="1"/>
          </p:cNvSpPr>
          <p:nvPr>
            <p:ph sz="quarter" idx="4"/>
          </p:nvPr>
        </p:nvSpPr>
        <p:spPr>
          <a:xfrm>
            <a:off x="6172200" y="2505075"/>
            <a:ext cx="5183188" cy="3684588"/>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92CBAF17-EFEA-D042-8CC9-DC228A931341}"/>
              </a:ext>
            </a:extLst>
          </p:cNvPr>
          <p:cNvSpPr>
            <a:spLocks noGrp="1"/>
          </p:cNvSpPr>
          <p:nvPr>
            <p:ph type="dt" sz="half" idx="10"/>
          </p:nvPr>
        </p:nvSpPr>
        <p:spPr/>
        <p:txBody>
          <a:bodyPr/>
          <a:lstStyle/>
          <a:p>
            <a:fld id="{A173F199-B1EA-AF44-AF68-1B10128D0255}" type="datetimeFigureOut">
              <a:rPr lang="en-US" smtClean="0"/>
              <a:t>1/10/19</a:t>
            </a:fld>
            <a:endParaRPr lang="en-US"/>
          </a:p>
        </p:txBody>
      </p:sp>
      <p:sp>
        <p:nvSpPr>
          <p:cNvPr id="8" name="Footer Placeholder 7">
            <a:extLst>
              <a:ext uri="{FF2B5EF4-FFF2-40B4-BE49-F238E27FC236}">
                <a16:creationId xmlns:a16="http://schemas.microsoft.com/office/drawing/2014/main" id="{A9F7AF6A-33AB-264D-B65E-68E699C4F4C2}"/>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A4132E8-D471-7C41-B3AC-FC258B963BCC}"/>
              </a:ext>
            </a:extLst>
          </p:cNvPr>
          <p:cNvSpPr>
            <a:spLocks noGrp="1"/>
          </p:cNvSpPr>
          <p:nvPr>
            <p:ph type="sldNum" sz="quarter" idx="12"/>
          </p:nvPr>
        </p:nvSpPr>
        <p:spPr/>
        <p:txBody>
          <a:bodyPr/>
          <a:lstStyle/>
          <a:p>
            <a:fld id="{A433FA18-440F-704B-82B3-129E1BA700EC}" type="slidenum">
              <a:rPr lang="en-US" smtClean="0"/>
              <a:t>‹#›</a:t>
            </a:fld>
            <a:endParaRPr lang="en-US"/>
          </a:p>
        </p:txBody>
      </p:sp>
    </p:spTree>
    <p:extLst>
      <p:ext uri="{BB962C8B-B14F-4D97-AF65-F5344CB8AC3E}">
        <p14:creationId xmlns:p14="http://schemas.microsoft.com/office/powerpoint/2010/main" val="355361840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B34D3D-07C7-854B-8F8F-044A8DA35BA4}"/>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C914D2C7-66D4-D446-8267-330BFC767C30}"/>
              </a:ext>
            </a:extLst>
          </p:cNvPr>
          <p:cNvSpPr>
            <a:spLocks noGrp="1"/>
          </p:cNvSpPr>
          <p:nvPr>
            <p:ph type="dt" sz="half" idx="10"/>
          </p:nvPr>
        </p:nvSpPr>
        <p:spPr/>
        <p:txBody>
          <a:bodyPr/>
          <a:lstStyle/>
          <a:p>
            <a:fld id="{A173F199-B1EA-AF44-AF68-1B10128D0255}" type="datetimeFigureOut">
              <a:rPr lang="en-US" smtClean="0"/>
              <a:t>1/10/19</a:t>
            </a:fld>
            <a:endParaRPr lang="en-US"/>
          </a:p>
        </p:txBody>
      </p:sp>
      <p:sp>
        <p:nvSpPr>
          <p:cNvPr id="4" name="Footer Placeholder 3">
            <a:extLst>
              <a:ext uri="{FF2B5EF4-FFF2-40B4-BE49-F238E27FC236}">
                <a16:creationId xmlns:a16="http://schemas.microsoft.com/office/drawing/2014/main" id="{F2D2B7AF-3CD2-3D42-990E-790952F080B5}"/>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C050C05F-7D48-6645-9885-E286AD9D098D}"/>
              </a:ext>
            </a:extLst>
          </p:cNvPr>
          <p:cNvSpPr>
            <a:spLocks noGrp="1"/>
          </p:cNvSpPr>
          <p:nvPr>
            <p:ph type="sldNum" sz="quarter" idx="12"/>
          </p:nvPr>
        </p:nvSpPr>
        <p:spPr/>
        <p:txBody>
          <a:bodyPr/>
          <a:lstStyle/>
          <a:p>
            <a:fld id="{A433FA18-440F-704B-82B3-129E1BA700EC}" type="slidenum">
              <a:rPr lang="en-US" smtClean="0"/>
              <a:t>‹#›</a:t>
            </a:fld>
            <a:endParaRPr lang="en-US"/>
          </a:p>
        </p:txBody>
      </p:sp>
    </p:spTree>
    <p:extLst>
      <p:ext uri="{BB962C8B-B14F-4D97-AF65-F5344CB8AC3E}">
        <p14:creationId xmlns:p14="http://schemas.microsoft.com/office/powerpoint/2010/main" val="2628109576"/>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D77A846-AF19-964E-A135-D8D41BC6FF2C}"/>
              </a:ext>
            </a:extLst>
          </p:cNvPr>
          <p:cNvSpPr>
            <a:spLocks noGrp="1"/>
          </p:cNvSpPr>
          <p:nvPr>
            <p:ph type="dt" sz="half" idx="10"/>
          </p:nvPr>
        </p:nvSpPr>
        <p:spPr/>
        <p:txBody>
          <a:bodyPr/>
          <a:lstStyle/>
          <a:p>
            <a:fld id="{A173F199-B1EA-AF44-AF68-1B10128D0255}" type="datetimeFigureOut">
              <a:rPr lang="en-US" smtClean="0"/>
              <a:t>1/10/19</a:t>
            </a:fld>
            <a:endParaRPr lang="en-US"/>
          </a:p>
        </p:txBody>
      </p:sp>
      <p:sp>
        <p:nvSpPr>
          <p:cNvPr id="3" name="Footer Placeholder 2">
            <a:extLst>
              <a:ext uri="{FF2B5EF4-FFF2-40B4-BE49-F238E27FC236}">
                <a16:creationId xmlns:a16="http://schemas.microsoft.com/office/drawing/2014/main" id="{ACEEC15B-AB7D-CE4A-A556-D0C5278DE84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ECD85D0C-FC1E-684F-890B-632640C115F0}"/>
              </a:ext>
            </a:extLst>
          </p:cNvPr>
          <p:cNvSpPr>
            <a:spLocks noGrp="1"/>
          </p:cNvSpPr>
          <p:nvPr>
            <p:ph type="sldNum" sz="quarter" idx="12"/>
          </p:nvPr>
        </p:nvSpPr>
        <p:spPr/>
        <p:txBody>
          <a:bodyPr/>
          <a:lstStyle/>
          <a:p>
            <a:fld id="{A433FA18-440F-704B-82B3-129E1BA700EC}" type="slidenum">
              <a:rPr lang="en-US" smtClean="0"/>
              <a:t>‹#›</a:t>
            </a:fld>
            <a:endParaRPr lang="en-US"/>
          </a:p>
        </p:txBody>
      </p:sp>
    </p:spTree>
    <p:extLst>
      <p:ext uri="{BB962C8B-B14F-4D97-AF65-F5344CB8AC3E}">
        <p14:creationId xmlns:p14="http://schemas.microsoft.com/office/powerpoint/2010/main" val="105481707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F8D24AA-C469-3D43-B85B-E5CFA59A1550}"/>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80114906-F5E3-DC43-A27C-2D7008EB6947}"/>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5A9E425-82F4-9842-B9D6-365D0CA2A3A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687E0A1B-7719-B44B-9072-6E73E6B4FEE8}"/>
              </a:ext>
            </a:extLst>
          </p:cNvPr>
          <p:cNvSpPr>
            <a:spLocks noGrp="1"/>
          </p:cNvSpPr>
          <p:nvPr>
            <p:ph type="dt" sz="half" idx="10"/>
          </p:nvPr>
        </p:nvSpPr>
        <p:spPr/>
        <p:txBody>
          <a:bodyPr/>
          <a:lstStyle/>
          <a:p>
            <a:fld id="{A173F199-B1EA-AF44-AF68-1B10128D0255}" type="datetimeFigureOut">
              <a:rPr lang="en-US" smtClean="0"/>
              <a:t>1/10/19</a:t>
            </a:fld>
            <a:endParaRPr lang="en-US"/>
          </a:p>
        </p:txBody>
      </p:sp>
      <p:sp>
        <p:nvSpPr>
          <p:cNvPr id="6" name="Footer Placeholder 5">
            <a:extLst>
              <a:ext uri="{FF2B5EF4-FFF2-40B4-BE49-F238E27FC236}">
                <a16:creationId xmlns:a16="http://schemas.microsoft.com/office/drawing/2014/main" id="{1C30A2E8-E988-F348-9208-2628B77ABDDF}"/>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D0A42E6-0EDC-964A-ADC2-58883882D6E4}"/>
              </a:ext>
            </a:extLst>
          </p:cNvPr>
          <p:cNvSpPr>
            <a:spLocks noGrp="1"/>
          </p:cNvSpPr>
          <p:nvPr>
            <p:ph type="sldNum" sz="quarter" idx="12"/>
          </p:nvPr>
        </p:nvSpPr>
        <p:spPr/>
        <p:txBody>
          <a:bodyPr/>
          <a:lstStyle/>
          <a:p>
            <a:fld id="{A433FA18-440F-704B-82B3-129E1BA700EC}" type="slidenum">
              <a:rPr lang="en-US" smtClean="0"/>
              <a:t>‹#›</a:t>
            </a:fld>
            <a:endParaRPr lang="en-US"/>
          </a:p>
        </p:txBody>
      </p:sp>
    </p:spTree>
    <p:extLst>
      <p:ext uri="{BB962C8B-B14F-4D97-AF65-F5344CB8AC3E}">
        <p14:creationId xmlns:p14="http://schemas.microsoft.com/office/powerpoint/2010/main" val="171285494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2A9DEDB-184B-BF40-8E11-AEAF92C83666}"/>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1B957E35-91EB-3B47-8FD8-C9518FBF5E9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6FFAD2C6-D970-D345-86E7-7615576A437A}"/>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Edit Master text styles</a:t>
            </a:r>
          </a:p>
        </p:txBody>
      </p:sp>
      <p:sp>
        <p:nvSpPr>
          <p:cNvPr id="5" name="Date Placeholder 4">
            <a:extLst>
              <a:ext uri="{FF2B5EF4-FFF2-40B4-BE49-F238E27FC236}">
                <a16:creationId xmlns:a16="http://schemas.microsoft.com/office/drawing/2014/main" id="{18D3BAC1-C0EA-5E48-8916-847BF2C3DA07}"/>
              </a:ext>
            </a:extLst>
          </p:cNvPr>
          <p:cNvSpPr>
            <a:spLocks noGrp="1"/>
          </p:cNvSpPr>
          <p:nvPr>
            <p:ph type="dt" sz="half" idx="10"/>
          </p:nvPr>
        </p:nvSpPr>
        <p:spPr/>
        <p:txBody>
          <a:bodyPr/>
          <a:lstStyle/>
          <a:p>
            <a:fld id="{A173F199-B1EA-AF44-AF68-1B10128D0255}" type="datetimeFigureOut">
              <a:rPr lang="en-US" smtClean="0"/>
              <a:t>1/10/19</a:t>
            </a:fld>
            <a:endParaRPr lang="en-US"/>
          </a:p>
        </p:txBody>
      </p:sp>
      <p:sp>
        <p:nvSpPr>
          <p:cNvPr id="6" name="Footer Placeholder 5">
            <a:extLst>
              <a:ext uri="{FF2B5EF4-FFF2-40B4-BE49-F238E27FC236}">
                <a16:creationId xmlns:a16="http://schemas.microsoft.com/office/drawing/2014/main" id="{B4796235-11C8-244C-8AEE-3909B015E0B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A5A4A28-EF5C-8E4E-99BB-5E5737CBF4AD}"/>
              </a:ext>
            </a:extLst>
          </p:cNvPr>
          <p:cNvSpPr>
            <a:spLocks noGrp="1"/>
          </p:cNvSpPr>
          <p:nvPr>
            <p:ph type="sldNum" sz="quarter" idx="12"/>
          </p:nvPr>
        </p:nvSpPr>
        <p:spPr/>
        <p:txBody>
          <a:bodyPr/>
          <a:lstStyle/>
          <a:p>
            <a:fld id="{A433FA18-440F-704B-82B3-129E1BA700EC}" type="slidenum">
              <a:rPr lang="en-US" smtClean="0"/>
              <a:t>‹#›</a:t>
            </a:fld>
            <a:endParaRPr lang="en-US"/>
          </a:p>
        </p:txBody>
      </p:sp>
    </p:spTree>
    <p:extLst>
      <p:ext uri="{BB962C8B-B14F-4D97-AF65-F5344CB8AC3E}">
        <p14:creationId xmlns:p14="http://schemas.microsoft.com/office/powerpoint/2010/main" val="417636696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BB826B81-C26F-8D4B-B973-DE9631C7143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2D1CC2E4-81BB-D243-8FC8-4B0FDE3F435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112681C9-17B7-8740-A84F-2238649AE89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A173F199-B1EA-AF44-AF68-1B10128D0255}" type="datetimeFigureOut">
              <a:rPr lang="en-US" smtClean="0"/>
              <a:t>1/10/19</a:t>
            </a:fld>
            <a:endParaRPr lang="en-US"/>
          </a:p>
        </p:txBody>
      </p:sp>
      <p:sp>
        <p:nvSpPr>
          <p:cNvPr id="5" name="Footer Placeholder 4">
            <a:extLst>
              <a:ext uri="{FF2B5EF4-FFF2-40B4-BE49-F238E27FC236}">
                <a16:creationId xmlns:a16="http://schemas.microsoft.com/office/drawing/2014/main" id="{9E461630-91E4-A345-B3BD-B140F962CBF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B4BA16E9-BA1A-1946-A479-E3904444658A}"/>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A433FA18-440F-704B-82B3-129E1BA700EC}" type="slidenum">
              <a:rPr lang="en-US" smtClean="0"/>
              <a:t>‹#›</a:t>
            </a:fld>
            <a:endParaRPr lang="en-US"/>
          </a:p>
        </p:txBody>
      </p:sp>
    </p:spTree>
    <p:extLst>
      <p:ext uri="{BB962C8B-B14F-4D97-AF65-F5344CB8AC3E}">
        <p14:creationId xmlns:p14="http://schemas.microsoft.com/office/powerpoint/2010/main" val="14302902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image" Target="../media/image1.tiff"/><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2.tiff"/><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BFA3E08-FC0E-5644-A9BB-7561BF8C1D5C}"/>
              </a:ext>
            </a:extLst>
          </p:cNvPr>
          <p:cNvSpPr>
            <a:spLocks noGrp="1"/>
          </p:cNvSpPr>
          <p:nvPr>
            <p:ph type="ctrTitle"/>
          </p:nvPr>
        </p:nvSpPr>
        <p:spPr/>
        <p:txBody>
          <a:bodyPr>
            <a:normAutofit fontScale="90000"/>
          </a:bodyPr>
          <a:lstStyle/>
          <a:p>
            <a:r>
              <a:rPr lang="en-US" dirty="0" err="1"/>
              <a:t>WomenTechWomenYes</a:t>
            </a:r>
            <a:r>
              <a:rPr lang="en-US" dirty="0"/>
              <a:t> </a:t>
            </a:r>
            <a:br>
              <a:rPr lang="en-US" dirty="0"/>
            </a:br>
            <a:r>
              <a:rPr lang="en-US" dirty="0"/>
              <a:t>(WTWY)</a:t>
            </a:r>
            <a:br>
              <a:rPr lang="en-US" dirty="0"/>
            </a:br>
            <a:r>
              <a:rPr lang="en-US" dirty="0"/>
              <a:t>Annual Gala 2019</a:t>
            </a:r>
          </a:p>
        </p:txBody>
      </p:sp>
      <p:sp>
        <p:nvSpPr>
          <p:cNvPr id="3" name="Subtitle 2">
            <a:extLst>
              <a:ext uri="{FF2B5EF4-FFF2-40B4-BE49-F238E27FC236}">
                <a16:creationId xmlns:a16="http://schemas.microsoft.com/office/drawing/2014/main" id="{2E5AB411-6E41-FF49-A4F9-E92366321B16}"/>
              </a:ext>
            </a:extLst>
          </p:cNvPr>
          <p:cNvSpPr>
            <a:spLocks noGrp="1"/>
          </p:cNvSpPr>
          <p:nvPr>
            <p:ph type="subTitle" idx="1"/>
          </p:nvPr>
        </p:nvSpPr>
        <p:spPr>
          <a:xfrm>
            <a:off x="8170222" y="3602038"/>
            <a:ext cx="2497777" cy="1655762"/>
          </a:xfrm>
        </p:spPr>
        <p:txBody>
          <a:bodyPr>
            <a:normAutofit fontScale="92500" lnSpcReduction="10000"/>
          </a:bodyPr>
          <a:lstStyle/>
          <a:p>
            <a:endParaRPr lang="en-US" dirty="0"/>
          </a:p>
          <a:p>
            <a:pPr algn="r"/>
            <a:r>
              <a:rPr lang="en-US" dirty="0"/>
              <a:t>Stephen </a:t>
            </a:r>
            <a:r>
              <a:rPr lang="en-US" dirty="0" err="1"/>
              <a:t>Ilhardt</a:t>
            </a:r>
            <a:r>
              <a:rPr lang="en-US" dirty="0"/>
              <a:t>, </a:t>
            </a:r>
          </a:p>
          <a:p>
            <a:pPr algn="r"/>
            <a:r>
              <a:rPr lang="en-US" dirty="0"/>
              <a:t>Maxwell Clarke, </a:t>
            </a:r>
          </a:p>
          <a:p>
            <a:pPr algn="r"/>
            <a:r>
              <a:rPr lang="en-US" dirty="0"/>
              <a:t>Max Barry</a:t>
            </a:r>
          </a:p>
        </p:txBody>
      </p:sp>
    </p:spTree>
    <p:extLst>
      <p:ext uri="{BB962C8B-B14F-4D97-AF65-F5344CB8AC3E}">
        <p14:creationId xmlns:p14="http://schemas.microsoft.com/office/powerpoint/2010/main" val="20327966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0853B4-7083-7146-8988-21264E8F3A9C}"/>
              </a:ext>
            </a:extLst>
          </p:cNvPr>
          <p:cNvSpPr>
            <a:spLocks noGrp="1"/>
          </p:cNvSpPr>
          <p:nvPr>
            <p:ph type="title"/>
          </p:nvPr>
        </p:nvSpPr>
        <p:spPr/>
        <p:txBody>
          <a:bodyPr>
            <a:normAutofit fontScale="90000"/>
          </a:bodyPr>
          <a:lstStyle/>
          <a:p>
            <a:br>
              <a:rPr lang="en-US" dirty="0"/>
            </a:br>
            <a:r>
              <a:rPr lang="en-US" dirty="0"/>
              <a:t>Future Work 1</a:t>
            </a:r>
            <a:br>
              <a:rPr lang="en-US" dirty="0"/>
            </a:br>
            <a:endParaRPr lang="en-US" dirty="0"/>
          </a:p>
        </p:txBody>
      </p:sp>
      <p:sp>
        <p:nvSpPr>
          <p:cNvPr id="3" name="Content Placeholder 2">
            <a:extLst>
              <a:ext uri="{FF2B5EF4-FFF2-40B4-BE49-F238E27FC236}">
                <a16:creationId xmlns:a16="http://schemas.microsoft.com/office/drawing/2014/main" id="{385737EB-FCDE-324E-80D4-8CCC08B95B93}"/>
              </a:ext>
            </a:extLst>
          </p:cNvPr>
          <p:cNvSpPr>
            <a:spLocks noGrp="1"/>
          </p:cNvSpPr>
          <p:nvPr>
            <p:ph idx="1"/>
          </p:nvPr>
        </p:nvSpPr>
        <p:spPr/>
        <p:txBody>
          <a:bodyPr/>
          <a:lstStyle/>
          <a:p>
            <a:r>
              <a:rPr lang="en-US" dirty="0"/>
              <a:t>We can easily extend the data to reach April, March, or however far back WTWY would like, depending on when you would like attendees to register. </a:t>
            </a:r>
          </a:p>
          <a:p>
            <a:r>
              <a:rPr lang="en-US" dirty="0"/>
              <a:t>If WTWY would like to spread their teams across the range of the MTA, we would recommend the busiest stations in different regions.</a:t>
            </a:r>
          </a:p>
          <a:p>
            <a:r>
              <a:rPr lang="en-US" dirty="0"/>
              <a:t>If WTWY would like to target specific demographics, we could, for example, make recommendations based on areas with higher ratios of men vs. women, or send teams to neighborhoods which vary in average income.</a:t>
            </a:r>
          </a:p>
        </p:txBody>
      </p:sp>
    </p:spTree>
    <p:extLst>
      <p:ext uri="{BB962C8B-B14F-4D97-AF65-F5344CB8AC3E}">
        <p14:creationId xmlns:p14="http://schemas.microsoft.com/office/powerpoint/2010/main" val="4199361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D7807E-3BC7-DA4F-8C07-C8B92447A7DF}"/>
              </a:ext>
            </a:extLst>
          </p:cNvPr>
          <p:cNvSpPr>
            <a:spLocks noGrp="1"/>
          </p:cNvSpPr>
          <p:nvPr>
            <p:ph type="title"/>
          </p:nvPr>
        </p:nvSpPr>
        <p:spPr/>
        <p:txBody>
          <a:bodyPr/>
          <a:lstStyle/>
          <a:p>
            <a:r>
              <a:rPr lang="en-US" dirty="0"/>
              <a:t>Appendix</a:t>
            </a:r>
          </a:p>
        </p:txBody>
      </p:sp>
      <p:sp>
        <p:nvSpPr>
          <p:cNvPr id="3" name="Content Placeholder 2">
            <a:extLst>
              <a:ext uri="{FF2B5EF4-FFF2-40B4-BE49-F238E27FC236}">
                <a16:creationId xmlns:a16="http://schemas.microsoft.com/office/drawing/2014/main" id="{4F4F0DE1-4EF8-114A-9BA9-568884D43E1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40413901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1A4472-B2BD-7043-9397-FBB6E85CCF70}"/>
              </a:ext>
            </a:extLst>
          </p:cNvPr>
          <p:cNvSpPr>
            <a:spLocks noGrp="1"/>
          </p:cNvSpPr>
          <p:nvPr>
            <p:ph type="title"/>
          </p:nvPr>
        </p:nvSpPr>
        <p:spPr/>
        <p:txBody>
          <a:bodyPr/>
          <a:lstStyle/>
          <a:p>
            <a:r>
              <a:rPr lang="en-US" dirty="0"/>
              <a:t>Motivation 1-2 slides</a:t>
            </a:r>
          </a:p>
        </p:txBody>
      </p:sp>
      <p:pic>
        <p:nvPicPr>
          <p:cNvPr id="4" name="Content Placeholder 3">
            <a:extLst>
              <a:ext uri="{FF2B5EF4-FFF2-40B4-BE49-F238E27FC236}">
                <a16:creationId xmlns:a16="http://schemas.microsoft.com/office/drawing/2014/main" id="{22E7AA5D-F7A8-DC47-9CD2-02E496C29BDA}"/>
              </a:ext>
            </a:extLst>
          </p:cNvPr>
          <p:cNvPicPr>
            <a:picLocks noGrp="1" noChangeAspect="1"/>
          </p:cNvPicPr>
          <p:nvPr>
            <p:ph idx="1"/>
          </p:nvPr>
        </p:nvPicPr>
        <p:blipFill>
          <a:blip r:embed="rId2"/>
          <a:stretch>
            <a:fillRect/>
          </a:stretch>
        </p:blipFill>
        <p:spPr>
          <a:xfrm>
            <a:off x="7207250" y="1148557"/>
            <a:ext cx="4292600" cy="3048000"/>
          </a:xfrm>
          <a:prstGeom prst="rect">
            <a:avLst/>
          </a:prstGeom>
        </p:spPr>
      </p:pic>
      <p:sp>
        <p:nvSpPr>
          <p:cNvPr id="6" name="TextBox 5">
            <a:extLst>
              <a:ext uri="{FF2B5EF4-FFF2-40B4-BE49-F238E27FC236}">
                <a16:creationId xmlns:a16="http://schemas.microsoft.com/office/drawing/2014/main" id="{BEAD7A0A-9961-B449-85AC-938A9D6055A7}"/>
              </a:ext>
            </a:extLst>
          </p:cNvPr>
          <p:cNvSpPr txBox="1"/>
          <p:nvPr/>
        </p:nvSpPr>
        <p:spPr>
          <a:xfrm>
            <a:off x="605641" y="1656894"/>
            <a:ext cx="6341424" cy="1477328"/>
          </a:xfrm>
          <a:prstGeom prst="rect">
            <a:avLst/>
          </a:prstGeom>
          <a:noFill/>
        </p:spPr>
        <p:txBody>
          <a:bodyPr wrap="square" rtlCol="0">
            <a:spAutoFit/>
          </a:bodyPr>
          <a:lstStyle/>
          <a:p>
            <a:r>
              <a:rPr lang="en-US" sz="3000" dirty="0"/>
              <a:t>To advise WTWY on the best use of street teams working in advance of the New York City 2019 Summer Gala.</a:t>
            </a:r>
          </a:p>
        </p:txBody>
      </p:sp>
      <p:sp>
        <p:nvSpPr>
          <p:cNvPr id="8" name="TextBox 7">
            <a:extLst>
              <a:ext uri="{FF2B5EF4-FFF2-40B4-BE49-F238E27FC236}">
                <a16:creationId xmlns:a16="http://schemas.microsoft.com/office/drawing/2014/main" id="{A4F05FFF-1090-804A-8D45-5E7DDB1ED1DC}"/>
              </a:ext>
            </a:extLst>
          </p:cNvPr>
          <p:cNvSpPr txBox="1"/>
          <p:nvPr/>
        </p:nvSpPr>
        <p:spPr>
          <a:xfrm>
            <a:off x="605640" y="3547753"/>
            <a:ext cx="6601609" cy="1938992"/>
          </a:xfrm>
          <a:prstGeom prst="rect">
            <a:avLst/>
          </a:prstGeom>
          <a:noFill/>
        </p:spPr>
        <p:txBody>
          <a:bodyPr wrap="square" rtlCol="0">
            <a:spAutoFit/>
          </a:bodyPr>
          <a:lstStyle/>
          <a:p>
            <a:pPr marL="285750" indent="-285750">
              <a:buFont typeface="Arial" panose="020B0604020202020204" pitchFamily="34" charset="0"/>
              <a:buChar char="•"/>
            </a:pPr>
            <a:r>
              <a:rPr lang="en-US" sz="3000" dirty="0"/>
              <a:t>In order to maximize the street teams’ effectiveness, recommend which stations on which days WTWY should send its people. </a:t>
            </a:r>
          </a:p>
        </p:txBody>
      </p:sp>
    </p:spTree>
    <p:extLst>
      <p:ext uri="{BB962C8B-B14F-4D97-AF65-F5344CB8AC3E}">
        <p14:creationId xmlns:p14="http://schemas.microsoft.com/office/powerpoint/2010/main" val="1674600244"/>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5BC2A57-C7F0-5641-8F01-61686830822B}"/>
              </a:ext>
            </a:extLst>
          </p:cNvPr>
          <p:cNvSpPr>
            <a:spLocks noGrp="1"/>
          </p:cNvSpPr>
          <p:nvPr>
            <p:ph type="title"/>
          </p:nvPr>
        </p:nvSpPr>
        <p:spPr/>
        <p:txBody>
          <a:bodyPr/>
          <a:lstStyle/>
          <a:p>
            <a:r>
              <a:rPr lang="en-US" dirty="0"/>
              <a:t>Motivation 1-2 slides</a:t>
            </a:r>
          </a:p>
        </p:txBody>
      </p:sp>
      <p:pic>
        <p:nvPicPr>
          <p:cNvPr id="4" name="Content Placeholder 3">
            <a:extLst>
              <a:ext uri="{FF2B5EF4-FFF2-40B4-BE49-F238E27FC236}">
                <a16:creationId xmlns:a16="http://schemas.microsoft.com/office/drawing/2014/main" id="{FE0BEB7E-3968-D244-B52D-093AECA20A0D}"/>
              </a:ext>
            </a:extLst>
          </p:cNvPr>
          <p:cNvPicPr>
            <a:picLocks noGrp="1" noChangeAspect="1"/>
          </p:cNvPicPr>
          <p:nvPr>
            <p:ph idx="1"/>
          </p:nvPr>
        </p:nvPicPr>
        <p:blipFill>
          <a:blip r:embed="rId2"/>
          <a:stretch>
            <a:fillRect/>
          </a:stretch>
        </p:blipFill>
        <p:spPr>
          <a:xfrm>
            <a:off x="8988673" y="4122295"/>
            <a:ext cx="2071386" cy="2035784"/>
          </a:xfrm>
          <a:prstGeom prst="rect">
            <a:avLst/>
          </a:prstGeom>
        </p:spPr>
      </p:pic>
    </p:spTree>
    <p:extLst>
      <p:ext uri="{BB962C8B-B14F-4D97-AF65-F5344CB8AC3E}">
        <p14:creationId xmlns:p14="http://schemas.microsoft.com/office/powerpoint/2010/main" val="94717872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DAA392F-CD96-674B-B0DF-5B5122C0D1C7}"/>
              </a:ext>
            </a:extLst>
          </p:cNvPr>
          <p:cNvSpPr>
            <a:spLocks noGrp="1"/>
          </p:cNvSpPr>
          <p:nvPr>
            <p:ph type="title"/>
          </p:nvPr>
        </p:nvSpPr>
        <p:spPr/>
        <p:txBody>
          <a:bodyPr>
            <a:normAutofit fontScale="90000"/>
          </a:bodyPr>
          <a:lstStyle/>
          <a:p>
            <a:br>
              <a:rPr lang="en-US" dirty="0"/>
            </a:br>
            <a:r>
              <a:rPr lang="en-US" dirty="0"/>
              <a:t>Methodology 1-2 slides</a:t>
            </a:r>
            <a:br>
              <a:rPr lang="en-US" dirty="0"/>
            </a:br>
            <a:endParaRPr lang="en-US" dirty="0"/>
          </a:p>
        </p:txBody>
      </p:sp>
      <p:sp>
        <p:nvSpPr>
          <p:cNvPr id="3" name="Content Placeholder 2">
            <a:extLst>
              <a:ext uri="{FF2B5EF4-FFF2-40B4-BE49-F238E27FC236}">
                <a16:creationId xmlns:a16="http://schemas.microsoft.com/office/drawing/2014/main" id="{B685F6EF-C134-914F-BB2B-1726CD0B253B}"/>
              </a:ext>
            </a:extLst>
          </p:cNvPr>
          <p:cNvSpPr>
            <a:spLocks noGrp="1"/>
          </p:cNvSpPr>
          <p:nvPr>
            <p:ph idx="1"/>
          </p:nvPr>
        </p:nvSpPr>
        <p:spPr/>
        <p:txBody>
          <a:bodyPr/>
          <a:lstStyle/>
          <a:p>
            <a:r>
              <a:rPr lang="en-US" dirty="0"/>
              <a:t>In order to maximize street team impact, we analyzed MTA data from the most recent year (2018) in the month of May.</a:t>
            </a:r>
          </a:p>
          <a:p>
            <a:endParaRPr lang="en-US" dirty="0"/>
          </a:p>
          <a:p>
            <a:endParaRPr lang="en-US" dirty="0"/>
          </a:p>
        </p:txBody>
      </p:sp>
      <p:pic>
        <p:nvPicPr>
          <p:cNvPr id="4" name="Picture 3">
            <a:extLst>
              <a:ext uri="{FF2B5EF4-FFF2-40B4-BE49-F238E27FC236}">
                <a16:creationId xmlns:a16="http://schemas.microsoft.com/office/drawing/2014/main" id="{2E4837EF-CC82-BD44-85B8-F0521E069AC6}"/>
              </a:ext>
            </a:extLst>
          </p:cNvPr>
          <p:cNvPicPr>
            <a:picLocks noChangeAspect="1"/>
          </p:cNvPicPr>
          <p:nvPr/>
        </p:nvPicPr>
        <p:blipFill>
          <a:blip r:embed="rId2"/>
          <a:stretch>
            <a:fillRect/>
          </a:stretch>
        </p:blipFill>
        <p:spPr>
          <a:xfrm>
            <a:off x="9243583" y="3531198"/>
            <a:ext cx="2463868" cy="2645764"/>
          </a:xfrm>
          <a:prstGeom prst="rect">
            <a:avLst/>
          </a:prstGeom>
        </p:spPr>
      </p:pic>
      <p:pic>
        <p:nvPicPr>
          <p:cNvPr id="5" name="Picture 4">
            <a:extLst>
              <a:ext uri="{FF2B5EF4-FFF2-40B4-BE49-F238E27FC236}">
                <a16:creationId xmlns:a16="http://schemas.microsoft.com/office/drawing/2014/main" id="{F8E37BB9-EBDB-394A-9A52-B8B91782960E}"/>
              </a:ext>
            </a:extLst>
          </p:cNvPr>
          <p:cNvPicPr>
            <a:picLocks noChangeAspect="1"/>
          </p:cNvPicPr>
          <p:nvPr/>
        </p:nvPicPr>
        <p:blipFill>
          <a:blip r:embed="rId3"/>
          <a:stretch>
            <a:fillRect/>
          </a:stretch>
        </p:blipFill>
        <p:spPr>
          <a:xfrm>
            <a:off x="324435" y="3531197"/>
            <a:ext cx="2463869" cy="2645765"/>
          </a:xfrm>
          <a:prstGeom prst="rect">
            <a:avLst/>
          </a:prstGeom>
        </p:spPr>
      </p:pic>
    </p:spTree>
    <p:extLst>
      <p:ext uri="{BB962C8B-B14F-4D97-AF65-F5344CB8AC3E}">
        <p14:creationId xmlns:p14="http://schemas.microsoft.com/office/powerpoint/2010/main" val="360656236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BD79EA-AC0C-5349-9196-91FB01A8E828}"/>
              </a:ext>
            </a:extLst>
          </p:cNvPr>
          <p:cNvSpPr>
            <a:spLocks noGrp="1"/>
          </p:cNvSpPr>
          <p:nvPr>
            <p:ph type="title"/>
          </p:nvPr>
        </p:nvSpPr>
        <p:spPr/>
        <p:txBody>
          <a:bodyPr>
            <a:normAutofit fontScale="90000"/>
          </a:bodyPr>
          <a:lstStyle/>
          <a:p>
            <a:br>
              <a:rPr lang="en-US" dirty="0"/>
            </a:br>
            <a:r>
              <a:rPr lang="en-US" dirty="0"/>
              <a:t>Methodology 1-2 slides</a:t>
            </a:r>
            <a:br>
              <a:rPr lang="en-US" dirty="0"/>
            </a:br>
            <a:endParaRPr lang="en-US" dirty="0"/>
          </a:p>
        </p:txBody>
      </p:sp>
      <p:sp>
        <p:nvSpPr>
          <p:cNvPr id="3" name="Content Placeholder 2">
            <a:extLst>
              <a:ext uri="{FF2B5EF4-FFF2-40B4-BE49-F238E27FC236}">
                <a16:creationId xmlns:a16="http://schemas.microsoft.com/office/drawing/2014/main" id="{763EA953-902B-4D48-8051-54F9003AEFBD}"/>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155605246"/>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4D4DBD-A076-0245-9076-F36AD5276205}"/>
              </a:ext>
            </a:extLst>
          </p:cNvPr>
          <p:cNvSpPr>
            <a:spLocks noGrp="1"/>
          </p:cNvSpPr>
          <p:nvPr>
            <p:ph type="title"/>
          </p:nvPr>
        </p:nvSpPr>
        <p:spPr/>
        <p:txBody>
          <a:bodyPr/>
          <a:lstStyle/>
          <a:p>
            <a:r>
              <a:rPr lang="en-US" dirty="0"/>
              <a:t>results 1 -2</a:t>
            </a:r>
          </a:p>
        </p:txBody>
      </p:sp>
      <p:sp>
        <p:nvSpPr>
          <p:cNvPr id="3" name="Content Placeholder 2">
            <a:extLst>
              <a:ext uri="{FF2B5EF4-FFF2-40B4-BE49-F238E27FC236}">
                <a16:creationId xmlns:a16="http://schemas.microsoft.com/office/drawing/2014/main" id="{D4981576-0233-2D49-A5AC-FB1D79ECA49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3186754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FDF561A-EFE3-B341-80C0-123FD2ED1A80}"/>
              </a:ext>
            </a:extLst>
          </p:cNvPr>
          <p:cNvSpPr>
            <a:spLocks noGrp="1"/>
          </p:cNvSpPr>
          <p:nvPr>
            <p:ph type="title"/>
          </p:nvPr>
        </p:nvSpPr>
        <p:spPr/>
        <p:txBody>
          <a:bodyPr>
            <a:normAutofit fontScale="90000"/>
          </a:bodyPr>
          <a:lstStyle/>
          <a:p>
            <a:br>
              <a:rPr lang="en-US" dirty="0"/>
            </a:br>
            <a:r>
              <a:rPr lang="en-US" dirty="0"/>
              <a:t>results 1 -2</a:t>
            </a:r>
            <a:br>
              <a:rPr lang="en-US" dirty="0"/>
            </a:br>
            <a:endParaRPr lang="en-US" dirty="0"/>
          </a:p>
        </p:txBody>
      </p:sp>
      <p:sp>
        <p:nvSpPr>
          <p:cNvPr id="3" name="Content Placeholder 2">
            <a:extLst>
              <a:ext uri="{FF2B5EF4-FFF2-40B4-BE49-F238E27FC236}">
                <a16:creationId xmlns:a16="http://schemas.microsoft.com/office/drawing/2014/main" id="{AF3B2955-0043-6540-BE85-4558E377EEF2}"/>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3760176879"/>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C19D7A1-FF41-ED45-88F8-8F504FC54FAF}"/>
              </a:ext>
            </a:extLst>
          </p:cNvPr>
          <p:cNvSpPr>
            <a:spLocks noGrp="1"/>
          </p:cNvSpPr>
          <p:nvPr>
            <p:ph type="title"/>
          </p:nvPr>
        </p:nvSpPr>
        <p:spPr/>
        <p:txBody>
          <a:bodyPr>
            <a:normAutofit fontScale="90000"/>
          </a:bodyPr>
          <a:lstStyle/>
          <a:p>
            <a:br>
              <a:rPr lang="en-US" dirty="0"/>
            </a:br>
            <a:r>
              <a:rPr lang="en-US" dirty="0"/>
              <a:t>Conclusions 1-2</a:t>
            </a:r>
            <a:br>
              <a:rPr lang="en-US" dirty="0"/>
            </a:br>
            <a:endParaRPr lang="en-US" dirty="0"/>
          </a:p>
        </p:txBody>
      </p:sp>
      <p:sp>
        <p:nvSpPr>
          <p:cNvPr id="3" name="Content Placeholder 2">
            <a:extLst>
              <a:ext uri="{FF2B5EF4-FFF2-40B4-BE49-F238E27FC236}">
                <a16:creationId xmlns:a16="http://schemas.microsoft.com/office/drawing/2014/main" id="{BAA08ECB-62AC-3A43-9864-4A0A55253BAB}"/>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1916834281"/>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8E970C4-E84B-BD42-BC16-CB09831DCF94}"/>
              </a:ext>
            </a:extLst>
          </p:cNvPr>
          <p:cNvSpPr>
            <a:spLocks noGrp="1"/>
          </p:cNvSpPr>
          <p:nvPr>
            <p:ph type="title"/>
          </p:nvPr>
        </p:nvSpPr>
        <p:spPr/>
        <p:txBody>
          <a:bodyPr>
            <a:normAutofit fontScale="90000"/>
          </a:bodyPr>
          <a:lstStyle/>
          <a:p>
            <a:br>
              <a:rPr lang="en-US" dirty="0"/>
            </a:br>
            <a:r>
              <a:rPr lang="en-US" dirty="0"/>
              <a:t>Conclusions 1-2</a:t>
            </a:r>
            <a:br>
              <a:rPr lang="en-US" dirty="0"/>
            </a:br>
            <a:endParaRPr lang="en-US" dirty="0"/>
          </a:p>
        </p:txBody>
      </p:sp>
      <p:sp>
        <p:nvSpPr>
          <p:cNvPr id="3" name="Content Placeholder 2">
            <a:extLst>
              <a:ext uri="{FF2B5EF4-FFF2-40B4-BE49-F238E27FC236}">
                <a16:creationId xmlns:a16="http://schemas.microsoft.com/office/drawing/2014/main" id="{DA90CAAE-4D12-484C-9ADC-BADCC5C9FD28}"/>
              </a:ext>
            </a:extLst>
          </p:cNvPr>
          <p:cNvSpPr>
            <a:spLocks noGrp="1"/>
          </p:cNvSpPr>
          <p:nvPr>
            <p:ph idx="1"/>
          </p:nvPr>
        </p:nvSpPr>
        <p:spPr/>
        <p:txBody>
          <a:bodyPr/>
          <a:lstStyle/>
          <a:p>
            <a:endParaRPr lang="en-US"/>
          </a:p>
        </p:txBody>
      </p:sp>
    </p:spTree>
    <p:extLst>
      <p:ext uri="{BB962C8B-B14F-4D97-AF65-F5344CB8AC3E}">
        <p14:creationId xmlns:p14="http://schemas.microsoft.com/office/powerpoint/2010/main" val="4243904402"/>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101</TotalTime>
  <Words>185</Words>
  <Application>Microsoft Macintosh PowerPoint</Application>
  <PresentationFormat>Widescreen</PresentationFormat>
  <Paragraphs>21</Paragraphs>
  <Slides>11</Slides>
  <Notes>0</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11</vt:i4>
      </vt:variant>
    </vt:vector>
  </HeadingPairs>
  <TitlesOfParts>
    <vt:vector size="15" baseType="lpstr">
      <vt:lpstr>Arial</vt:lpstr>
      <vt:lpstr>Calibri</vt:lpstr>
      <vt:lpstr>Calibri Light</vt:lpstr>
      <vt:lpstr>Office Theme</vt:lpstr>
      <vt:lpstr>WomenTechWomenYes  (WTWY) Annual Gala 2019</vt:lpstr>
      <vt:lpstr>Motivation 1-2 slides</vt:lpstr>
      <vt:lpstr>Motivation 1-2 slides</vt:lpstr>
      <vt:lpstr> Methodology 1-2 slides </vt:lpstr>
      <vt:lpstr> Methodology 1-2 slides </vt:lpstr>
      <vt:lpstr>results 1 -2</vt:lpstr>
      <vt:lpstr> results 1 -2 </vt:lpstr>
      <vt:lpstr> Conclusions 1-2 </vt:lpstr>
      <vt:lpstr> Conclusions 1-2 </vt:lpstr>
      <vt:lpstr> Future Work 1 </vt:lpstr>
      <vt:lpstr>Appendix</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John Barry</dc:creator>
  <cp:lastModifiedBy>John Barry</cp:lastModifiedBy>
  <cp:revision>8</cp:revision>
  <dcterms:created xsi:type="dcterms:W3CDTF">2019-01-10T22:24:03Z</dcterms:created>
  <dcterms:modified xsi:type="dcterms:W3CDTF">2019-01-11T00:05:05Z</dcterms:modified>
</cp:coreProperties>
</file>

<file path=docProps/thumbnail.jpeg>
</file>